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8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4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5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B991-DB10-488D-82CD-CE6824C3E66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3600" dirty="0">
                <a:solidFill>
                  <a:schemeClr val="tx2">
                    <a:lumMod val="75000"/>
                  </a:schemeClr>
                </a:solidFill>
              </a:rPr>
              <a:t>الدرس الثاني\إرشادات الأمن والسلامة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38" y="1412386"/>
            <a:ext cx="10515600" cy="4351338"/>
          </a:xfrm>
        </p:spPr>
        <p:txBody>
          <a:bodyPr>
            <a:normAutofit/>
          </a:bodyPr>
          <a:lstStyle/>
          <a:p>
            <a:pPr algn="ctr"/>
            <a:endParaRPr lang="ar-AE" sz="2000" b="1" dirty="0">
              <a:solidFill>
                <a:srgbClr val="C00000"/>
              </a:solidFill>
            </a:endParaRPr>
          </a:p>
          <a:p>
            <a:pPr algn="ctr"/>
            <a:r>
              <a:rPr lang="ar-AE" sz="2000" b="1" dirty="0">
                <a:solidFill>
                  <a:srgbClr val="C00000"/>
                </a:solidFill>
              </a:rPr>
              <a:t>السؤال الاول</a:t>
            </a:r>
            <a:r>
              <a:rPr lang="ar-AE" sz="2000" b="1">
                <a:solidFill>
                  <a:srgbClr val="C00000"/>
                </a:solidFill>
              </a:rPr>
              <a:t>:ضع </a:t>
            </a:r>
            <a:r>
              <a:rPr lang="ar-AE" sz="2000" b="1" dirty="0">
                <a:solidFill>
                  <a:srgbClr val="C00000"/>
                </a:solidFill>
              </a:rPr>
              <a:t>علامة تحت الصورة المناسبة للحماية من حرارة وعاء ساخن </a:t>
            </a:r>
          </a:p>
          <a:p>
            <a:pPr algn="ctr"/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99" y="2602522"/>
            <a:ext cx="2479298" cy="246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2641327"/>
            <a:ext cx="2523393" cy="244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716823" y="5363308"/>
            <a:ext cx="1345223" cy="325315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877908" y="5372100"/>
            <a:ext cx="1362807" cy="334108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0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الدرس الثاني\إرشادات الأمن والسلامة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الثاني\إرشادات الأمن والسلامة</dc:title>
  <dc:creator>ALIA ALI DEHAIMAN ALAHBABI</dc:creator>
  <cp:lastModifiedBy>SALIM MOHAMMED HUMAID ALKINDI</cp:lastModifiedBy>
  <cp:revision>3</cp:revision>
  <cp:lastPrinted>2025-01-16T04:35:13Z</cp:lastPrinted>
  <dcterms:created xsi:type="dcterms:W3CDTF">2025-01-15T05:58:42Z</dcterms:created>
  <dcterms:modified xsi:type="dcterms:W3CDTF">2025-01-16T04:40:45Z</dcterms:modified>
</cp:coreProperties>
</file>